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0031A-5EBE-4807-82F6-50D693CBF6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51D7-7C30-4C4B-97E2-888923F1B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к презентации моя мама лучшая на свет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995936" y="4797152"/>
            <a:ext cx="4752528" cy="1584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Выполнила: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Воспитатель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КомпанеецИ.В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4" descr="Картинки по запросу &quot;фон картинка мама для детей\&quot;"/>
          <p:cNvSpPr txBox="1">
            <a:spLocks noChangeAspect="1" noChangeArrowheads="1"/>
          </p:cNvSpPr>
          <p:nvPr/>
        </p:nvSpPr>
        <p:spPr bwMode="auto">
          <a:xfrm>
            <a:off x="755576" y="692696"/>
            <a:ext cx="7988424" cy="1470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Выставка: «Золотые руки мамы»</a:t>
            </a:r>
          </a:p>
        </p:txBody>
      </p:sp>
      <p:pic>
        <p:nvPicPr>
          <p:cNvPr id="23554" name="Picture 2" descr="F:\фото средняя группа\март\проект моя мама лучшая на свете\IMG_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8092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4" descr="Картинки по запросу &quot;фон картинка мама для детей\&quot;"/>
          <p:cNvSpPr txBox="1">
            <a:spLocks noChangeAspect="1" noChangeArrowheads="1"/>
          </p:cNvSpPr>
          <p:nvPr/>
        </p:nvSpPr>
        <p:spPr bwMode="auto">
          <a:xfrm>
            <a:off x="323528" y="260649"/>
            <a:ext cx="8640960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Фотовыставка: «Мамина улыбка»</a:t>
            </a:r>
          </a:p>
        </p:txBody>
      </p:sp>
      <p:pic>
        <p:nvPicPr>
          <p:cNvPr id="24578" name="Picture 2" descr="F:\фото средняя группа\март\проект моя мама лучшая на свете\IMG_0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99288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6748" y="260648"/>
            <a:ext cx="8280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Сюжетно-ролевая игра «Дочки-матери»</a:t>
            </a:r>
          </a:p>
        </p:txBody>
      </p:sp>
      <p:pic>
        <p:nvPicPr>
          <p:cNvPr id="25602" name="Picture 2" descr="F:\фото средняя группа\март\проект моя мама лучшая на свете\IMG_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051720" cy="1728192"/>
          </a:xfrm>
          <a:prstGeom prst="rect">
            <a:avLst/>
          </a:prstGeom>
          <a:noFill/>
        </p:spPr>
      </p:pic>
      <p:pic>
        <p:nvPicPr>
          <p:cNvPr id="25603" name="Picture 3" descr="F:\фото средняя группа\март\проект моя мама лучшая на свете\IMG_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267744" cy="1700808"/>
          </a:xfrm>
          <a:prstGeom prst="rect">
            <a:avLst/>
          </a:prstGeom>
          <a:noFill/>
        </p:spPr>
      </p:pic>
      <p:pic>
        <p:nvPicPr>
          <p:cNvPr id="25604" name="Picture 4" descr="F:\фото средняя группа\март\проект моя мама лучшая на свете\IMG_0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980728"/>
            <a:ext cx="2232248" cy="1674186"/>
          </a:xfrm>
          <a:prstGeom prst="rect">
            <a:avLst/>
          </a:prstGeom>
          <a:noFill/>
        </p:spPr>
      </p:pic>
      <p:pic>
        <p:nvPicPr>
          <p:cNvPr id="25605" name="Picture 5" descr="F:\фото средняя группа\март\проект моя мама лучшая на свете\IMG_0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764704"/>
            <a:ext cx="1545635" cy="2060847"/>
          </a:xfrm>
          <a:prstGeom prst="rect">
            <a:avLst/>
          </a:prstGeom>
          <a:noFill/>
        </p:spPr>
      </p:pic>
      <p:pic>
        <p:nvPicPr>
          <p:cNvPr id="25606" name="Picture 6" descr="F:\фото средняя группа\март\проект моя мама лучшая на свете\IMG_07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996952"/>
            <a:ext cx="1761660" cy="2348880"/>
          </a:xfrm>
          <a:prstGeom prst="rect">
            <a:avLst/>
          </a:prstGeom>
          <a:noFill/>
        </p:spPr>
      </p:pic>
      <p:pic>
        <p:nvPicPr>
          <p:cNvPr id="25607" name="Picture 7" descr="F:\фото средняя группа\март\проект моя мама лучшая на свете\IMG_07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068960"/>
            <a:ext cx="1761660" cy="2348880"/>
          </a:xfrm>
          <a:prstGeom prst="rect">
            <a:avLst/>
          </a:prstGeom>
          <a:noFill/>
        </p:spPr>
      </p:pic>
      <p:pic>
        <p:nvPicPr>
          <p:cNvPr id="25608" name="Picture 8" descr="F:\фото средняя группа\март\проект моя мама лучшая на свете\IMG_07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501008"/>
            <a:ext cx="1761660" cy="2348880"/>
          </a:xfrm>
          <a:prstGeom prst="rect">
            <a:avLst/>
          </a:prstGeom>
          <a:noFill/>
        </p:spPr>
      </p:pic>
      <p:pic>
        <p:nvPicPr>
          <p:cNvPr id="25609" name="Picture 9" descr="F:\фото средняя группа\март\проект моя мама лучшая на свете\IMG_076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2852936"/>
            <a:ext cx="2232248" cy="2016224"/>
          </a:xfrm>
          <a:prstGeom prst="rect">
            <a:avLst/>
          </a:prstGeom>
          <a:noFill/>
        </p:spPr>
      </p:pic>
      <p:pic>
        <p:nvPicPr>
          <p:cNvPr id="25610" name="Picture 10" descr="F:\фото средняя группа\март\проект моя мама лучшая на свете\IMG_076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085184"/>
            <a:ext cx="2363754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009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Изготовление подарков </a:t>
            </a:r>
            <a:r>
              <a:rPr lang="ru-RU" sz="4000" b="1" dirty="0" smtClean="0"/>
              <a:t>маме</a:t>
            </a:r>
            <a:endParaRPr lang="ru-RU" sz="4000" b="1" dirty="0"/>
          </a:p>
        </p:txBody>
      </p:sp>
      <p:pic>
        <p:nvPicPr>
          <p:cNvPr id="26626" name="Picture 2" descr="F:\фото средняя группа\март\проект моя мама лучшая на свете\IMG_0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2843808" cy="2132856"/>
          </a:xfrm>
          <a:prstGeom prst="rect">
            <a:avLst/>
          </a:prstGeom>
          <a:noFill/>
        </p:spPr>
      </p:pic>
      <p:pic>
        <p:nvPicPr>
          <p:cNvPr id="26627" name="Picture 3" descr="F:\фото средняя группа\март\проект моя мама лучшая на свете\IMG_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3576398" cy="2682299"/>
          </a:xfrm>
          <a:prstGeom prst="rect">
            <a:avLst/>
          </a:prstGeom>
          <a:noFill/>
        </p:spPr>
      </p:pic>
      <p:pic>
        <p:nvPicPr>
          <p:cNvPr id="26628" name="Picture 4" descr="F:\фото средняя группа\март\проект моя мама лучшая на свете\IMG_0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3323861" cy="2492896"/>
          </a:xfrm>
          <a:prstGeom prst="rect">
            <a:avLst/>
          </a:prstGeom>
          <a:noFill/>
        </p:spPr>
      </p:pic>
      <p:pic>
        <p:nvPicPr>
          <p:cNvPr id="26629" name="Picture 5" descr="F:\фото средняя группа\март\проект моя мама лучшая на свете\IMG_07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4167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&quot;фон картинка 8 марта для детей\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332656"/>
            <a:ext cx="4131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Праздник мам</a:t>
            </a:r>
            <a:endParaRPr lang="ru-RU" sz="4800" b="1" dirty="0"/>
          </a:p>
        </p:txBody>
      </p:sp>
      <p:pic>
        <p:nvPicPr>
          <p:cNvPr id="27651" name="Picture 3" descr="F:\фото средняя группа\фото 8 марта\URRO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фон к презентации 8 мар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55576" y="1412776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Воспитатель, музыкальный работник, дети средней группы «Ласточка»,родители Тип проекта: По составу участников: групповой По срокам реализации: краткосрочный. Срок реализации проекта: с 25.02.2020 по 06.03.2020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проекта: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фон мама и ребен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Актуальность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Мама — это самый главный человек для ребенка .У мамы самое верное и чуткое сердце, в нем никогда не гаснет любовь. И сколько бы ни было человеку лет, ему всегда нужна мама. И чем больше наша любовь к маме, тем радостнее и светлее жизнь. Мама может показать, как справиться с тревогами и несбывшимися ожиданиями, как пережить взлеты и падения, успехи и неудачи</a:t>
            </a:r>
            <a:r>
              <a:rPr lang="ru-RU" sz="2000" dirty="0" smtClean="0"/>
              <a:t>.</a:t>
            </a:r>
            <a:r>
              <a:rPr lang="ru-RU" sz="2000" dirty="0"/>
              <a:t> Почти ежедневно воспитателю приходится слышать о том, что тот или иной малыш не желает одеваться, идти домой или даже начинает бить свою маму только потому, что она не купила ему сок или конфету, не застегнула ботинки. В преддверии приближающегося дня 8 марта остро встает необходимость в поднятии статуса матери в глазах ребенка, воспитании уважения, заботы и любви к ней . Нужно обязательно воспитывать у ребенка любовь к маме, чтобы дети знали и понимали, что мама значит в судьбе каждого из них.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фон мама и ребен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04664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Цель проекта: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5076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воспитывать любовь и уважение к самому близкому и родному человеку — маме, радовать хорошими делами и поступками. Воспитывать умение ценить мамину заботу.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Картинки по запросу &quot;фон цветы нежны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&quot;фон цветы нежны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460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Познавательное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Сформировать представление о празднике всех женщин</a:t>
            </a:r>
            <a:r>
              <a:rPr lang="ru-RU" sz="3200" dirty="0" smtClean="0"/>
              <a:t>. Учить отвечать на вопросы правильно строить предложения в рассказе о мамы, активизировать словарный запас детей, вызвать желание рассказать о взаимоотношениях с мамой, поделится мыслями и чувствами о своей маме.  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188640"/>
            <a:ext cx="622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Художественно-эстетическое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836712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Способствовать развитию творческих </a:t>
            </a:r>
            <a:r>
              <a:rPr lang="ru-RU" sz="2400" dirty="0" smtClean="0"/>
              <a:t>способностей. </a:t>
            </a:r>
            <a:r>
              <a:rPr lang="ru-RU" sz="2400" dirty="0"/>
              <a:t>Содействовать возникновению положительного эмоционального отклика на литературные и музыкальные произведения Формировать интерес к занятиям изобразительной деятельностью. Учить в рисовании, аппликации изображать простые предметы, передавая их образную выразительность. Привлекать детей в подготовке к празднику, к изготовлению подарков </a:t>
            </a:r>
            <a:r>
              <a:rPr lang="ru-RU" sz="2400" dirty="0" smtClean="0"/>
              <a:t>мамам. </a:t>
            </a:r>
            <a:r>
              <a:rPr lang="ru-RU" sz="2400" dirty="0"/>
              <a:t>Воспитывать у детей эмоциональную отзывчивость на музыку</a:t>
            </a:r>
            <a:r>
              <a:rPr lang="ru-RU" sz="2400" dirty="0" smtClean="0"/>
              <a:t>. </a:t>
            </a:r>
            <a:r>
              <a:rPr lang="ru-RU" sz="2400" dirty="0"/>
              <a:t>Способствовать развитию певческих навыков: петь без напряжения ,в одном темпе со всеми, чисто и ясно произносить слова, передавать характер песни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проекта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1412776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этап: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Информационный.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этап: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Выставка поделок «Золотые руки мамы»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этап: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Фотовыставка «Мамина улыбка»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этап: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Сюжетно-ролевая игра «Дочки-матери»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этап: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Изготовление подарков маме.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/>
              <a:t>Шестой этап: </a:t>
            </a:r>
            <a:r>
              <a:rPr lang="ru-RU" sz="2800" dirty="0" smtClean="0"/>
              <a:t>Праздник мам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6311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Предполагаемый результат: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56792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расширяются представления детей о своей маме, ее увлечениях, индивидуальных особенностях; дети осознают значимость мамы в жизни каждого человека; дети умеют проявлять внимательное, заботливое, уважительное и благодарное отношение к своей маме; дети проявляют стремление помочь </a:t>
            </a:r>
            <a:r>
              <a:rPr lang="ru-RU" sz="3200" dirty="0" smtClean="0"/>
              <a:t>маме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фон цветы неж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7212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Информационный этап Беседы: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9184" y="1556792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«Что за праздник 8 марта» «Чем можно порадовать маму?» «Как и зачем помогать маме» «У наших девочек праздник» Рассматривание и обсуждение: </a:t>
            </a:r>
            <a:r>
              <a:rPr lang="ru-RU" sz="2800" dirty="0" smtClean="0"/>
              <a:t>картин</a:t>
            </a:r>
          </a:p>
          <a:p>
            <a:r>
              <a:rPr lang="ru-RU" sz="2800" dirty="0" smtClean="0"/>
              <a:t>«Какую </a:t>
            </a:r>
            <a:r>
              <a:rPr lang="ru-RU" sz="2800" dirty="0"/>
              <a:t>домашнюю работу делает мама?» </a:t>
            </a:r>
          </a:p>
        </p:txBody>
      </p:sp>
      <p:sp>
        <p:nvSpPr>
          <p:cNvPr id="19458" name="AutoShape 2" descr="Картинки по запросу &quot;фон картинка мама для детей\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&quot;фон картинка мама для детей\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Картинки по запросу &quot;фон картинка мама для детей\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Картинки по запросу &quot;фон картинка мама для детей\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14219"/>
            <a:ext cx="2423914" cy="3043781"/>
          </a:xfrm>
          <a:prstGeom prst="rect">
            <a:avLst/>
          </a:prstGeom>
          <a:noFill/>
        </p:spPr>
      </p:pic>
      <p:pic>
        <p:nvPicPr>
          <p:cNvPr id="19468" name="Picture 12" descr="Картинки по запросу &quot;фон картинка мама для детей\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02317"/>
            <a:ext cx="2520280" cy="2955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9</cp:revision>
  <dcterms:created xsi:type="dcterms:W3CDTF">2020-03-19T13:25:27Z</dcterms:created>
  <dcterms:modified xsi:type="dcterms:W3CDTF">2020-03-19T14:43:48Z</dcterms:modified>
</cp:coreProperties>
</file>