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2" r:id="rId12"/>
    <p:sldId id="267" r:id="rId13"/>
    <p:sldId id="268" r:id="rId14"/>
    <p:sldId id="270" r:id="rId15"/>
    <p:sldId id="271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672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434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620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25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2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85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05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5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82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88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8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AFEF1-6244-4AE0-873E-BA1461A96830}" type="datetimeFigureOut">
              <a:rPr lang="ru-RU" smtClean="0"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37378-D50E-4A33-98C2-511232A23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0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85801" y="980728"/>
            <a:ext cx="7772400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Муниципальное автономное дошкольное учреждение –детский сад комбинированного вида «Колосок»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2204864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Проект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«Где прячутся витамины?»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530352" y="3723380"/>
            <a:ext cx="4392488" cy="23511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dirty="0" smtClean="0"/>
              <a:t>Авторы проекта: </a:t>
            </a:r>
          </a:p>
          <a:p>
            <a:pPr marL="0" indent="0" algn="r">
              <a:buNone/>
            </a:pPr>
            <a:r>
              <a:rPr lang="ru-RU" sz="2000" dirty="0" smtClean="0"/>
              <a:t>Воспитатели старшей группы </a:t>
            </a:r>
          </a:p>
          <a:p>
            <a:pPr marL="0" indent="0" algn="r">
              <a:buNone/>
            </a:pPr>
            <a:r>
              <a:rPr lang="ru-RU" sz="2000" dirty="0" smtClean="0"/>
              <a:t> №26 «Ласточка»</a:t>
            </a:r>
          </a:p>
          <a:p>
            <a:pPr marL="0" indent="0" algn="r">
              <a:buNone/>
            </a:pPr>
            <a:r>
              <a:rPr lang="ru-RU" sz="2000" dirty="0" err="1" smtClean="0"/>
              <a:t>Компанеец</a:t>
            </a:r>
            <a:r>
              <a:rPr lang="ru-RU" sz="2000" dirty="0" smtClean="0"/>
              <a:t> И.В.</a:t>
            </a:r>
          </a:p>
          <a:p>
            <a:pPr marL="0" indent="0" algn="r">
              <a:buNone/>
            </a:pPr>
            <a:r>
              <a:rPr lang="ru-RU" sz="2000" dirty="0" smtClean="0"/>
              <a:t>Ковальчук Н.С.</a:t>
            </a:r>
          </a:p>
          <a:p>
            <a:pPr marL="0" indent="0" algn="r">
              <a:buNone/>
            </a:pPr>
            <a:r>
              <a:rPr lang="ru-RU" sz="2000" dirty="0" smtClean="0"/>
              <a:t>2020 год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5804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868938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поделок «Осенние фантазии» (из овощей и фруктов»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0" y="1823045"/>
            <a:ext cx="156617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03" y="1857147"/>
            <a:ext cx="1602378" cy="21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D:\старшая группа\парц программа ребенок в масштабе времени\выставка овощи\IMG_6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97900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627" y="4080724"/>
            <a:ext cx="1281195" cy="170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D:\старшая группа\парц программа ребенок в масштабе времени\выставка овощи\IMG_60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45" y="2044119"/>
            <a:ext cx="2350080" cy="17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0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-629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908720"/>
            <a:ext cx="5509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«Что где растет»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16" y="1831708"/>
            <a:ext cx="2225190" cy="296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445" y="1831708"/>
            <a:ext cx="2225190" cy="296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42" y="1831708"/>
            <a:ext cx="2304429" cy="307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717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77" y="1583401"/>
            <a:ext cx="1527345" cy="203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991638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овощей и фруктов с помощью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трафаретов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002" y="1556792"/>
            <a:ext cx="1530372" cy="204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31315"/>
            <a:ext cx="1536213" cy="204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25" y="3754851"/>
            <a:ext cx="1627766" cy="217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99" y="3951959"/>
            <a:ext cx="1453523" cy="193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29" y="3848600"/>
            <a:ext cx="1434317" cy="191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784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980728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Лепка «Что созрело в саду и в огороде»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96" y="1637295"/>
            <a:ext cx="1559804" cy="20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92" y="1556943"/>
            <a:ext cx="1550238" cy="206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487765"/>
            <a:ext cx="1654005" cy="220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191" y="3793722"/>
            <a:ext cx="1539411" cy="205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732" y="3825662"/>
            <a:ext cx="1508744" cy="201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593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" y="-187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24178" y="1115415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книжек-малышек «Мои любимые овощи и фрукты»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4684"/>
            <a:ext cx="1359351" cy="18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98" y="1704683"/>
            <a:ext cx="1482689" cy="197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008" y="1567393"/>
            <a:ext cx="1565289" cy="208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39" y="3850616"/>
            <a:ext cx="1368152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1" y="3662828"/>
            <a:ext cx="1575375" cy="21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23" y="3962291"/>
            <a:ext cx="1403008" cy="187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372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80355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кухню детского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сада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05" y="1540710"/>
            <a:ext cx="2793884" cy="20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673" y="1540711"/>
            <a:ext cx="2793884" cy="20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83" y="3717032"/>
            <a:ext cx="1796268" cy="239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51" y="3799052"/>
            <a:ext cx="2923777" cy="219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176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0132" y="908720"/>
            <a:ext cx="2894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Заключительный этап: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252235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Выставки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теме проекта «Где прячутся витамины?»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3861048"/>
            <a:ext cx="306930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22" y="1744822"/>
            <a:ext cx="2718374" cy="203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42" y="1741165"/>
            <a:ext cx="2627251" cy="188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01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" y="-16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1115616" y="1124744"/>
            <a:ext cx="7056784" cy="3888432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9600" dirty="0" smtClean="0">
                <a:solidFill>
                  <a:srgbClr val="FF0000"/>
                </a:solidFill>
              </a:rPr>
              <a:t>Участники проекта:  </a:t>
            </a:r>
            <a:r>
              <a:rPr lang="ru-RU" sz="7200" dirty="0" smtClean="0"/>
              <a:t>воспитатели, дети и родители группы.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FF0000"/>
                </a:solidFill>
              </a:rPr>
              <a:t>Возраст воспитанников</a:t>
            </a:r>
            <a:r>
              <a:rPr lang="ru-RU" sz="7200" dirty="0" smtClean="0">
                <a:solidFill>
                  <a:srgbClr val="FF0000"/>
                </a:solidFill>
              </a:rPr>
              <a:t>: </a:t>
            </a:r>
            <a:r>
              <a:rPr lang="ru-RU" sz="7200" dirty="0" smtClean="0"/>
              <a:t>6-й год жизни.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FF0000"/>
                </a:solidFill>
              </a:rPr>
              <a:t>Вид проекта: </a:t>
            </a:r>
            <a:r>
              <a:rPr lang="ru-RU" sz="7200" dirty="0" smtClean="0"/>
              <a:t>долгосрочный, информационно-исследовательский, творческий (в рамках реализации парциальной программы «Ребенок в масштабе времени»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FF0000"/>
                </a:solidFill>
              </a:rPr>
              <a:t>Продолжительность:</a:t>
            </a:r>
            <a:r>
              <a:rPr lang="ru-RU" sz="7200" dirty="0" smtClean="0"/>
              <a:t> 2 месяца.</a:t>
            </a:r>
          </a:p>
          <a:p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043110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5597" y="1196752"/>
            <a:ext cx="727280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</a:rPr>
              <a:t>Актуальность 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Правильное питание – залог здоровья.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Именно в дошкольном возрасте важно сформировать у детей правильное представление о здоровом питании, способствовать пониманию того, что здоровое питание должно являться неотъемлемой частью повседневной жизни.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Без преувеличения можно сказать, что правильное питание – это залог хорошего самочувствия, работоспособности, активной деятельности, отличного настроения, важнейшее и непременное условие нашего здоровья и долголетия.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дошкольном учреждении предлагаются детям очень вкусные овощные блюда, но, к сожалению, дети не очень охотно едят блюда из овощей.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Значит, есть повод узнать об этом побольше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87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1371601" y="1156277"/>
            <a:ext cx="6400800" cy="108012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формировать у детей представление о правильном питании и здоровом образе жизни.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312316" y="2636912"/>
            <a:ext cx="6644060" cy="278390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проекта: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познакомить с понятием «витамины», их роли в жизни человека; закреплять понятие «овощи», «фрукты», «ягоды», пользе их употребления; способствовать развитию творческих способностей детей, умения работать сообща, согласовывая свои действия; воспитывать стремление к здоровому образу жизни.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703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908720"/>
            <a:ext cx="59766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Планируемый результат проектной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деятельности: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1620" y="1964353"/>
            <a:ext cx="684075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-Дети имеют чёткое представление о влиянии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витаминов на организм человека.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Дети проявляют заботу о собственном здоровье 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стремятся вести здоровый образ жизни, стали лучше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кушать в детском саду и дома.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 своей речи дети активно употребляют слова 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словосочетания: здоровый образ жизни, правильное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питание, витамины, полезные вещества.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69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899307"/>
            <a:ext cx="4982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Продукты реализации проекта: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772816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Эстафета «Собери овощи с грядки»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Драматизация сценки «Спор овощей»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Выставка поделок «Осенние фантазии» (из овощей и фруктов»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Выставка книжек-малышек «Мои любимые овощи и фрукты»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Рисование овощей и фруктов с помощью трафаретов.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Лепка «Что созрело в саду и в огороде»</a:t>
            </a:r>
          </a:p>
        </p:txBody>
      </p:sp>
    </p:spTree>
    <p:extLst>
      <p:ext uri="{BB962C8B-B14F-4D97-AF65-F5344CB8AC3E}">
        <p14:creationId xmlns:p14="http://schemas.microsoft.com/office/powerpoint/2010/main" val="2314817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86311" y="743134"/>
            <a:ext cx="4483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 проекта: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08521" y="1259436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Беседа с детьми «Что нам осень принесла?»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Рассматривание иллюстраций овощей, фруктов, ягод.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78595" y="1899995"/>
            <a:ext cx="2298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Основной этап 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5737" y="4499850"/>
            <a:ext cx="5509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Дидактическая игра «Что где растет»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43765" y="4810753"/>
            <a:ext cx="5509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Экскурсия на кухню детского сада.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19668" y="2233489"/>
            <a:ext cx="5616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Эстафета «Собери овощи с грядки»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12178" y="2602821"/>
            <a:ext cx="59766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Драматизация сценки «Спор овощей»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Выставка поделок «Осенние фантазии» (из овощей и фруктов»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Выставка книжек-малышек «Мои любимые овощи и фрукты»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Рисование овощей и фруктов с помощью трафаретов.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Лепка «Что созрело в саду и в огороде»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09539" y="5055567"/>
            <a:ext cx="3147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Заключительный этап: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531641" y="5373216"/>
            <a:ext cx="6080720" cy="8172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Презентация наглядных пособий и выставки по теме проекта «Где прячутся витамины?»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27882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69745" y="756550"/>
            <a:ext cx="7772400" cy="5760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FF0000"/>
                </a:solidFill>
              </a:rPr>
              <a:t>Эстафета «Собери овощи с грядки»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 smtClean="0">
              <a:solidFill>
                <a:srgbClr val="FF0000"/>
              </a:solidFill>
            </a:endParaRPr>
          </a:p>
        </p:txBody>
      </p:sp>
      <p:pic>
        <p:nvPicPr>
          <p:cNvPr id="1032" name="Picture 8" descr="D:\старшая группа\парц программа ребенок в масштабе времени\эстафеты собери урожай\AEPV05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26" y="3718040"/>
            <a:ext cx="1547664" cy="20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старшая группа\парц программа ребенок в масштабе времени\эстафеты собери урожай\AXVA0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00" y="1388368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старшая группа\парц программа ребенок в масштабе времени\эстафеты собери урожай\EJVT36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6390"/>
            <a:ext cx="1572290" cy="20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старшая группа\парц программа ребенок в масштабе времени\эстафеты собери урожай\FAPT18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41" y="1371034"/>
            <a:ext cx="1606307" cy="21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старшая группа\парц программа ребенок в масштабе времени\эстафеты собери урожай\TDLS48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41" y="3685470"/>
            <a:ext cx="1622944" cy="21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старшая группа\парц программа ребенок в масштабе времени\эстафеты собери урожай\USIF289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50" y="3737009"/>
            <a:ext cx="1545636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346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7.depositphotos.com/1033335/777/v/950/depositphotos_7778102-stock-illustration-fruits-and-vegetables-vecto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27584" y="908721"/>
            <a:ext cx="7772400" cy="7350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smtClean="0">
                <a:solidFill>
                  <a:srgbClr val="FF0000"/>
                </a:solidFill>
              </a:rPr>
              <a:t>Драматизация сценки «Спор овощей»</a:t>
            </a:r>
            <a:br>
              <a:rPr lang="ru-RU" sz="3200" smtClean="0">
                <a:solidFill>
                  <a:srgbClr val="FF0000"/>
                </a:solidFill>
              </a:rPr>
            </a:br>
            <a:endParaRPr lang="ru-RU" sz="32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D:\старшая группа\парц программа ребенок в масштабе времени\сценка про овощи\HUQV7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43733"/>
            <a:ext cx="1584176" cy="21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старшая группа\парц программа ребенок в масштабе времени\сценка про овощи\IMG_58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17" y="1549106"/>
            <a:ext cx="2506525" cy="187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старшая группа\парц программа ребенок в масштабе времени\сценка про овощи\IMG_58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24" y="1772816"/>
            <a:ext cx="211223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старшая группа\парц программа ребенок в масштабе времени\сценка про овощи\IMG_58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41710"/>
            <a:ext cx="2264668" cy="16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старшая группа\парц программа ребенок в масштабе времени\сценка про овощи\MFVE53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55967"/>
            <a:ext cx="1509088" cy="201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старшая группа\парц программа ребенок в масштабе времени\сценка про овощи\WNPV55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57" y="3755967"/>
            <a:ext cx="1820785" cy="24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7134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579</Words>
  <Application>Microsoft Office PowerPoint</Application>
  <PresentationFormat>Экран (4:3)</PresentationFormat>
  <Paragraphs>65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«Где прячутся витамины»</dc:title>
  <dc:creator>123</dc:creator>
  <cp:lastModifiedBy>123</cp:lastModifiedBy>
  <cp:revision>27</cp:revision>
  <dcterms:created xsi:type="dcterms:W3CDTF">2020-10-11T05:13:09Z</dcterms:created>
  <dcterms:modified xsi:type="dcterms:W3CDTF">2020-10-17T16:06:42Z</dcterms:modified>
</cp:coreProperties>
</file>