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C54B9-A3E6-4BF6-871B-DDDA222FE004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7F577-48A5-44CD-8969-AEF976A32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презентация моя семь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7584" y="332656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и моя семья!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5301208"/>
            <a:ext cx="2771800" cy="17728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Выполнила:</a:t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Компанеец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И.В.</a:t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Воспитатель группы «Ласточка»</a:t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МАДОУ- детский сад «Колосок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lang="ru-RU" sz="1400" b="1" i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2020 год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шаблон моя презентации моя семь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404664"/>
            <a:ext cx="7772400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Цель: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9592" y="1412776"/>
            <a:ext cx="7488832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способствовать воспитанию нравственных устоев семьи, уважения к старшим; развивать социальную и коммуникативную компетентность.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&quot;шаблон моя презентации моя семь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33265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Задачи: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196752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расширить сведения о семье (знать имена, отчества родителей, профессию, место работы членов семьи) ; помочь осознать свой статус в семье, оценить значимость семьи в своей жизни; воспитывать у детей заботливое отношение к близким людям, желание помочь им.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&quot;шаблон моя презентации моя семь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6" y="54868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Продукт проектной деятельности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31640" y="2780928"/>
            <a:ext cx="6400800" cy="30963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родителями коллажа из фотографий семьи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&quot;шаблон моя презентации моя семь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F:\фото средняя группа\февраль\проект моя семья\IMG_0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"/>
            <a:ext cx="51125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Картинки по запросу &quot;шаблон моя презентации моя семь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332656"/>
            <a:ext cx="7772400" cy="93610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9" name="Picture 7" descr="F:\фото средняя группа\февраль\проект моя семья\IMG_0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80928"/>
            <a:ext cx="2503066" cy="2958839"/>
          </a:xfrm>
          <a:prstGeom prst="rect">
            <a:avLst/>
          </a:prstGeom>
          <a:noFill/>
        </p:spPr>
      </p:pic>
      <p:pic>
        <p:nvPicPr>
          <p:cNvPr id="23560" name="Picture 8" descr="F:\фото средняя группа\февраль\проект моя семья\IMG_0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628800"/>
            <a:ext cx="2268252" cy="30243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18864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Беседа «Что такое семья? » (расширение представлений о семейных ценностях; совершенствование диалогической речи)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</dc:title>
  <dc:creator>Win7</dc:creator>
  <cp:lastModifiedBy>Win7</cp:lastModifiedBy>
  <cp:revision>8</cp:revision>
  <dcterms:created xsi:type="dcterms:W3CDTF">2020-02-22T12:16:15Z</dcterms:created>
  <dcterms:modified xsi:type="dcterms:W3CDTF">2020-02-22T14:36:39Z</dcterms:modified>
</cp:coreProperties>
</file>