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B485-800A-4D83-B575-DDC9682A5C1B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D0F9-D9FA-4103-8629-CFBAE9BA8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D0F9-D9FA-4103-8629-CFBAE9BA8D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AE63-1AF8-44DF-9E89-9275622E1227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01F56-8C38-47A5-A4DF-5E6A5D123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31032" y="476672"/>
            <a:ext cx="8712968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«Букет из конфет»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2348880"/>
            <a:ext cx="4104456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Выполнила: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Компанеец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И.В.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 группы «Ласточка»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МАДОУ- детский сад «Колосок»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latin typeface="+mj-lt"/>
                <a:ea typeface="+mj-ea"/>
                <a:cs typeface="+mj-cs"/>
              </a:rPr>
              <a:t>Группа Ласточка»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 год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95536" y="1340768"/>
            <a:ext cx="8280920" cy="374441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/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ознакомить родителей и детей с приемами и способами работы в технике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свит-дизайна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обеспечить единый подход в организации художественно-творческой деятельности в условиях семьи и детского сада, научить использовать знания и умения в работе с детьми в домашних условиях, рассказать о необходимости совместной деятельности в продуктивной и другой творческой работе. Приобщать родителей к изготовлению поделок вместе с детьми.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332656"/>
            <a:ext cx="6692280" cy="5613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260649"/>
            <a:ext cx="77724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/>
              <a:t>Работать в тесном контакте с семьей. Объединить и направить усилия воспитателей и родителей для развития творческих способностей у детей. Познакомить с видами и особенностями организации ручного труда. Обмен опыта.</a:t>
            </a:r>
            <a:endParaRPr lang="ru-RU" sz="20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276872"/>
            <a:ext cx="7772400" cy="65050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996952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родители и дети </a:t>
            </a:r>
            <a:r>
              <a:rPr lang="ru-RU" sz="2000" b="1" dirty="0" smtClean="0"/>
              <a:t>группы «Ласточка»</a:t>
            </a:r>
            <a:endParaRPr lang="ru-RU" sz="2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3501008"/>
            <a:ext cx="77724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МЕСТО ПРОВЕДЕНИЯ: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5656" y="4293096"/>
            <a:ext cx="6400800" cy="622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 комната детского сада.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836712"/>
            <a:ext cx="77724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МАТЕРИАЛЫ: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1916832"/>
            <a:ext cx="7488832" cy="43924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Гофрированная бумага 1-2х расцветок для лепестков, зеленая для листочков.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Клей карандаш.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Нитки (крепкие).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Ножницы.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Шпажка / зубочистка.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Конфеты.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Зеленая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тейп-лента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полоски гофрированной зеленой бумаги.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Двусторонний скотч.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1"/>
            <a:ext cx="7772400" cy="10081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выполнения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(изготовление тюльпана):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556792"/>
            <a:ext cx="7920880" cy="48245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Приклеиваем конфетку к шпажке (зубочистке) при помощи двухстороннего скотча.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Вырезаем из белой гофрированной бумаги 2 прямоугольника шириной 6 см, высотой 1,5 деления.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Складываем прямоугольник втрое и, не прорезая до конца, вырезаем первую деталь из 3х лепестков с закругленными/острыми лепестками. Далее вырезаем 3 отдельных лепестка.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Каждый лепесток вытягиваем в форме лодочки.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Деталь из 3х неразлучных лепестков оборачиваем вокруг конфетки и фиксируем ниткой.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Далее в шахматном порядке подклеиваем оставшиеся лепестки, фиксируем ниткой.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Тейпируем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лентой/обрезками гофры,.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Вырезаем и приклеиваем листики.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Приклеиваем листики: сначала узкий, с противоположной стороны широкий листочек.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остроконечного тюльпанчика немного отгибаем кончики лепестков как бы открывая конфетку.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 тюльпан готов.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F:\фото средняя группа\февраль\мастер класс парц прграмма букет из конфет\ALVP8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744416" cy="2448272"/>
          </a:xfrm>
          <a:prstGeom prst="rect">
            <a:avLst/>
          </a:prstGeom>
          <a:noFill/>
        </p:spPr>
      </p:pic>
      <p:pic>
        <p:nvPicPr>
          <p:cNvPr id="21508" name="Picture 4" descr="F:\фото средняя группа\февраль\мастер класс парц прграмма букет из конфет\IMG_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611893" cy="2384884"/>
          </a:xfrm>
          <a:prstGeom prst="rect">
            <a:avLst/>
          </a:prstGeom>
          <a:noFill/>
        </p:spPr>
      </p:pic>
      <p:pic>
        <p:nvPicPr>
          <p:cNvPr id="21509" name="Picture 5" descr="F:\фото средняя группа\февраль\мастер класс парц прграмма букет из конфет\SKWI5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3744416" cy="2636912"/>
          </a:xfrm>
          <a:prstGeom prst="rect">
            <a:avLst/>
          </a:prstGeom>
          <a:noFill/>
        </p:spPr>
      </p:pic>
      <p:pic>
        <p:nvPicPr>
          <p:cNvPr id="21510" name="Picture 6" descr="F:\фото средняя группа\февраль\мастер класс парц прграмма букет из конфет\XCOL4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56992"/>
            <a:ext cx="3744416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1"/>
            <a:ext cx="7772400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Наши цветочки готовы!</a:t>
            </a:r>
          </a:p>
        </p:txBody>
      </p:sp>
      <p:pic>
        <p:nvPicPr>
          <p:cNvPr id="22531" name="Picture 3" descr="F:\фото средняя группа\февраль\мастер класс парц прграмма букет из конфет\IMG_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268761"/>
            <a:ext cx="2160239" cy="2880318"/>
          </a:xfrm>
          <a:prstGeom prst="rect">
            <a:avLst/>
          </a:prstGeom>
          <a:noFill/>
        </p:spPr>
      </p:pic>
      <p:pic>
        <p:nvPicPr>
          <p:cNvPr id="22532" name="Picture 4" descr="F:\фото средняя группа\февраль\мастер класс парц прграмма букет из конфет\IMG_0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340768"/>
            <a:ext cx="2247714" cy="2808312"/>
          </a:xfrm>
          <a:prstGeom prst="rect">
            <a:avLst/>
          </a:prstGeom>
          <a:noFill/>
        </p:spPr>
      </p:pic>
      <p:pic>
        <p:nvPicPr>
          <p:cNvPr id="22534" name="Picture 6" descr="F:\фото средняя группа\февраль\мастер класс парц прграмма букет из конфет\MBUW4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93096"/>
            <a:ext cx="2880320" cy="2160240"/>
          </a:xfrm>
          <a:prstGeom prst="rect">
            <a:avLst/>
          </a:prstGeom>
          <a:noFill/>
        </p:spPr>
      </p:pic>
      <p:pic>
        <p:nvPicPr>
          <p:cNvPr id="22535" name="Picture 7" descr="F:\фото средняя группа\февраль\мастер класс парц прграмма букет из конфет\IMG_04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8011" y="4275096"/>
            <a:ext cx="2856317" cy="2142238"/>
          </a:xfrm>
          <a:prstGeom prst="rect">
            <a:avLst/>
          </a:prstGeom>
          <a:noFill/>
        </p:spPr>
      </p:pic>
      <p:pic>
        <p:nvPicPr>
          <p:cNvPr id="22536" name="Picture 8" descr="F:\фото средняя группа\февраль\мастер класс парц прграмма букет из конфет\IMG_04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340768"/>
            <a:ext cx="2124236" cy="283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&quot;картинка для презкнтации цве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Оформляем композицию!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3555" name="Picture 3" descr="F:\фото средняя группа\февраль\мастер класс парц прграмма букет из конфет\IHHY8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705678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243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УЧАСТНИКИ:</dc:title>
  <dc:creator>Win7</dc:creator>
  <cp:lastModifiedBy>Win7</cp:lastModifiedBy>
  <cp:revision>12</cp:revision>
  <dcterms:created xsi:type="dcterms:W3CDTF">2020-02-22T10:34:51Z</dcterms:created>
  <dcterms:modified xsi:type="dcterms:W3CDTF">2020-02-22T12:15:06Z</dcterms:modified>
</cp:coreProperties>
</file>