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5125-379F-4A63-87FF-A071FAC603E6}" type="datetimeFigureOut">
              <a:rPr lang="ru-RU" smtClean="0"/>
              <a:pPr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0BBE-1AB6-4BF2-9BE3-CBFCB2267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шаблон дл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39552" y="292494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Лепбук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«Моя семья»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88024" y="5085184"/>
            <a:ext cx="2771800" cy="177281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Выполнила: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Компанеец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И.В.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Воспитатель группы «Ласточка»</a:t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МАДОУ- детский сад «</a:t>
            </a: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Колосок»</a:t>
            </a:r>
            <a:endParaRPr lang="ru-RU" sz="1400" b="1" i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 год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шаблон дл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600574"/>
            <a:ext cx="7056784" cy="22574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Цель создания </a:t>
            </a:r>
            <a:r>
              <a:rPr lang="ru-RU" sz="3200" b="1" dirty="0" err="1" smtClean="0">
                <a:solidFill>
                  <a:srgbClr val="FF0000"/>
                </a:solidFill>
              </a:rPr>
              <a:t>лепбука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pPr algn="ctr"/>
            <a:r>
              <a:rPr lang="ru-RU" sz="2400" dirty="0" smtClean="0"/>
              <a:t>Ф</a:t>
            </a:r>
            <a:r>
              <a:rPr lang="ru-RU" sz="2400" dirty="0" smtClean="0"/>
              <a:t>ормировать </a:t>
            </a:r>
            <a:r>
              <a:rPr lang="ru-RU" sz="2400" dirty="0" smtClean="0"/>
              <a:t>представления о семье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Задачи создания </a:t>
            </a:r>
            <a:r>
              <a:rPr lang="ru-RU" sz="3200" b="1" dirty="0" err="1" smtClean="0">
                <a:solidFill>
                  <a:srgbClr val="FF0000"/>
                </a:solidFill>
              </a:rPr>
              <a:t>лепбука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Формировать интерес к семейным традициям.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 Развивать творческо-познавательную деятельность.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Воспитывать любовь и уважение к членам семьи, как к людям, которые живут вместе, любят друг друга. Учить проявлять заботу о родных людях. Развивать желание заботиться о близких в семье.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шаблон для презентации моя сем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600574"/>
            <a:ext cx="7056784" cy="2257426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683568" y="260649"/>
            <a:ext cx="77724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Материалы: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 две </a:t>
            </a:r>
            <a:r>
              <a:rPr lang="ru-RU" sz="2400" dirty="0"/>
              <a:t>картонные папки из плотного картона (или отрезанный нужной высоты и длины картон от упаковки бытовой техники);</a:t>
            </a:r>
          </a:p>
          <a:p>
            <a:r>
              <a:rPr lang="ru-RU" sz="2400" dirty="0" smtClean="0"/>
              <a:t>2 самоклеящаяся </a:t>
            </a:r>
            <a:r>
              <a:rPr lang="ru-RU" sz="2400" dirty="0"/>
              <a:t>бумага (жёлтая);</a:t>
            </a:r>
          </a:p>
          <a:p>
            <a:r>
              <a:rPr lang="ru-RU" sz="2400" dirty="0" smtClean="0"/>
              <a:t>3 конверты-папки </a:t>
            </a:r>
            <a:r>
              <a:rPr lang="ru-RU" sz="2400" dirty="0"/>
              <a:t>разного формата;</a:t>
            </a:r>
          </a:p>
          <a:p>
            <a:r>
              <a:rPr lang="ru-RU" sz="2400" dirty="0" smtClean="0"/>
              <a:t>4 скотч </a:t>
            </a:r>
            <a:r>
              <a:rPr lang="ru-RU" sz="2400" dirty="0"/>
              <a:t>(широкий обычный и двусторонний</a:t>
            </a:r>
            <a:r>
              <a:rPr lang="ru-RU" sz="2400" dirty="0" smtClean="0"/>
              <a:t>);</a:t>
            </a:r>
            <a:endParaRPr lang="ru-RU" sz="2400" dirty="0"/>
          </a:p>
          <a:p>
            <a:r>
              <a:rPr lang="ru-RU" sz="2400" dirty="0"/>
              <a:t>5</a:t>
            </a:r>
            <a:r>
              <a:rPr lang="ru-RU" sz="2400" dirty="0" smtClean="0"/>
              <a:t> клей-карандаш</a:t>
            </a:r>
            <a:r>
              <a:rPr lang="ru-RU" sz="2400" dirty="0"/>
              <a:t>;</a:t>
            </a:r>
          </a:p>
          <a:p>
            <a:r>
              <a:rPr lang="ru-RU" sz="2400" dirty="0" smtClean="0"/>
              <a:t>6 цветная </a:t>
            </a:r>
            <a:r>
              <a:rPr lang="ru-RU" sz="2400" dirty="0"/>
              <a:t>бумага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899592" y="332657"/>
            <a:ext cx="77724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Инструкция: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2474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Скрепляем </a:t>
            </a:r>
            <a:r>
              <a:rPr lang="ru-RU" sz="2000" dirty="0"/>
              <a:t>скотчем две папки так, чтобы получилась книжка-раскладушка.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1683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Оформляем </a:t>
            </a:r>
            <a:r>
              <a:rPr lang="ru-RU" dirty="0"/>
              <a:t>обложку. Наклеиваем подходящие картинки, </a:t>
            </a:r>
            <a:r>
              <a:rPr lang="ru-RU" dirty="0" smtClean="0"/>
              <a:t>распечатываем.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17411" name="Picture 3" descr="C:\Users\Win7\Desktop\лепбук моя семья\IMG_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7606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898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3. Оформляем </a:t>
            </a:r>
            <a:r>
              <a:rPr lang="ru-RU" sz="2000" dirty="0"/>
              <a:t>середину разворота</a:t>
            </a:r>
            <a:r>
              <a:rPr lang="ru-RU" dirty="0" smtClean="0"/>
              <a:t>. Приклеиваем тематические картинки.</a:t>
            </a:r>
            <a:r>
              <a:rPr lang="ru-RU" dirty="0"/>
              <a:t> </a:t>
            </a:r>
          </a:p>
        </p:txBody>
      </p:sp>
      <p:pic>
        <p:nvPicPr>
          <p:cNvPr id="18434" name="Picture 2" descr="C:\Users\Win7\Desktop\лепбук моя семья\IMG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959" y="980728"/>
            <a:ext cx="6320352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4. Оформляем </a:t>
            </a:r>
            <a:r>
              <a:rPr lang="ru-RU" sz="2000" dirty="0"/>
              <a:t>левую створку.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dirty="0"/>
          </a:p>
        </p:txBody>
      </p:sp>
      <p:pic>
        <p:nvPicPr>
          <p:cNvPr id="19458" name="Picture 2" descr="C:\Users\Win7\Desktop\лепбук моя семья\IMG_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268252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Крепим на скотч конверт для игры «Профессии членов семьи»</a:t>
            </a:r>
          </a:p>
        </p:txBody>
      </p:sp>
      <p:pic>
        <p:nvPicPr>
          <p:cNvPr id="19460" name="Picture 4" descr="Шесть картинок с профессия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4113404" cy="23172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Располагаем материалы для игры «Помоги бабушке залатать коврик».</a:t>
            </a:r>
          </a:p>
        </p:txBody>
      </p:sp>
      <p:pic>
        <p:nvPicPr>
          <p:cNvPr id="19462" name="Picture 6" descr="Картинки с четырьмя заплатк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20926"/>
            <a:ext cx="2302054" cy="2137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Делаем конверт </a:t>
            </a:r>
            <a:r>
              <a:rPr lang="ru-RU" dirty="0"/>
              <a:t>с загадками по теме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3525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5. Оформляем </a:t>
            </a:r>
            <a:r>
              <a:rPr lang="ru-RU" sz="2000" dirty="0"/>
              <a:t>правую створку</a:t>
            </a:r>
          </a:p>
        </p:txBody>
      </p:sp>
      <p:pic>
        <p:nvPicPr>
          <p:cNvPr id="20482" name="Picture 2" descr="C:\Users\Win7\Desktop\лепбук моя семья\IMG_0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808312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692696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Приклеиваем конверты с </a:t>
            </a:r>
            <a:r>
              <a:rPr lang="ru-RU" dirty="0" err="1"/>
              <a:t>пазлами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Мой дом».</a:t>
            </a:r>
          </a:p>
        </p:txBody>
      </p:sp>
      <p:pic>
        <p:nvPicPr>
          <p:cNvPr id="20484" name="Picture 4" descr="Картинка 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349051" cy="23666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Добавляем конверт для картинок «Как я расту» или «Этапы взросления».</a:t>
            </a:r>
          </a:p>
        </p:txBody>
      </p:sp>
      <p:pic>
        <p:nvPicPr>
          <p:cNvPr id="20486" name="Picture 6" descr="этапы взросл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29809"/>
            <a:ext cx="2592288" cy="17281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3573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Делаем карман для сюжетных иллюстраций по теме — по ним ребята составляют и рассказывают истории (до 4–6 предложений).</a:t>
            </a:r>
          </a:p>
        </p:txBody>
      </p:sp>
      <p:pic>
        <p:nvPicPr>
          <p:cNvPr id="20488" name="Picture 8" descr="https://melkie.net/wp-content/uploads/2019/03/post_5c8a3d247a585-600x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81128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222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Лепбук «Моя семья»</dc:title>
  <dc:creator>Win7</dc:creator>
  <cp:lastModifiedBy>Win7</cp:lastModifiedBy>
  <cp:revision>11</cp:revision>
  <dcterms:created xsi:type="dcterms:W3CDTF">2020-02-22T13:49:23Z</dcterms:created>
  <dcterms:modified xsi:type="dcterms:W3CDTF">2020-02-22T15:14:36Z</dcterms:modified>
</cp:coreProperties>
</file>