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926D-DBB0-4E91-9CFE-4E9B8AD4782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DB35-FE18-47FC-A59F-379922687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53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926D-DBB0-4E91-9CFE-4E9B8AD4782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DB35-FE18-47FC-A59F-379922687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68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926D-DBB0-4E91-9CFE-4E9B8AD4782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DB35-FE18-47FC-A59F-379922687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50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926D-DBB0-4E91-9CFE-4E9B8AD4782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DB35-FE18-47FC-A59F-379922687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4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926D-DBB0-4E91-9CFE-4E9B8AD4782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DB35-FE18-47FC-A59F-379922687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90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926D-DBB0-4E91-9CFE-4E9B8AD4782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DB35-FE18-47FC-A59F-379922687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76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926D-DBB0-4E91-9CFE-4E9B8AD4782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DB35-FE18-47FC-A59F-379922687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97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926D-DBB0-4E91-9CFE-4E9B8AD4782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DB35-FE18-47FC-A59F-379922687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58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926D-DBB0-4E91-9CFE-4E9B8AD4782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DB35-FE18-47FC-A59F-379922687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0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926D-DBB0-4E91-9CFE-4E9B8AD4782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DB35-FE18-47FC-A59F-379922687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23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926D-DBB0-4E91-9CFE-4E9B8AD4782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DB35-FE18-47FC-A59F-379922687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4926D-DBB0-4E91-9CFE-4E9B8AD4782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5DB35-FE18-47FC-A59F-379922687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5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nus-plus-mus.ucoz.ru/_ld/13/60434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620688"/>
            <a:ext cx="777240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Муниципальное автономное дошкольное учреждение –детский сад комбинированного вида «Колосок»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20583" y="195897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70C0"/>
                </a:solidFill>
              </a:rPr>
              <a:t>Проект </a:t>
            </a:r>
          </a:p>
          <a:p>
            <a:r>
              <a:rPr lang="ru-RU" b="1" dirty="0">
                <a:solidFill>
                  <a:srgbClr val="0070C0"/>
                </a:solidFill>
              </a:rPr>
              <a:t>«Снежный Городок»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46531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Авторы проекта: </a:t>
            </a:r>
          </a:p>
          <a:p>
            <a:pPr algn="r"/>
            <a:r>
              <a:rPr lang="ru-RU" dirty="0"/>
              <a:t>Воспитатели старшей группы </a:t>
            </a:r>
          </a:p>
          <a:p>
            <a:pPr algn="r"/>
            <a:r>
              <a:rPr lang="ru-RU" dirty="0"/>
              <a:t> №26 «Ласточка»</a:t>
            </a:r>
          </a:p>
          <a:p>
            <a:pPr algn="r"/>
            <a:r>
              <a:rPr lang="ru-RU" dirty="0" err="1"/>
              <a:t>Компанеец</a:t>
            </a:r>
            <a:r>
              <a:rPr lang="ru-RU" dirty="0"/>
              <a:t> И.В.</a:t>
            </a:r>
          </a:p>
          <a:p>
            <a:pPr algn="r"/>
            <a:r>
              <a:rPr lang="ru-RU" dirty="0"/>
              <a:t>Ковальчук Н.С.</a:t>
            </a:r>
          </a:p>
          <a:p>
            <a:pPr algn="r"/>
            <a:r>
              <a:rPr lang="ru-RU" dirty="0"/>
              <a:t>2021 год</a:t>
            </a:r>
          </a:p>
        </p:txBody>
      </p:sp>
    </p:spTree>
    <p:extLst>
      <p:ext uri="{BB962C8B-B14F-4D97-AF65-F5344CB8AC3E}">
        <p14:creationId xmlns:p14="http://schemas.microsoft.com/office/powerpoint/2010/main" val="279867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inus-plus-mus.ucoz.ru/_ld/13/60434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043608" y="908720"/>
            <a:ext cx="7056784" cy="3888432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9600" dirty="0">
                <a:solidFill>
                  <a:srgbClr val="0070C0"/>
                </a:solidFill>
              </a:rPr>
              <a:t>Участники проекта:  </a:t>
            </a:r>
            <a:r>
              <a:rPr lang="ru-RU" sz="7200" dirty="0"/>
              <a:t>воспитатели, дети и родители группы.</a:t>
            </a:r>
          </a:p>
          <a:p>
            <a:pPr marL="0" indent="0">
              <a:buNone/>
            </a:pPr>
            <a:r>
              <a:rPr lang="ru-RU" sz="9600" dirty="0">
                <a:solidFill>
                  <a:srgbClr val="0070C0"/>
                </a:solidFill>
              </a:rPr>
              <a:t>Возраст воспитанников</a:t>
            </a:r>
            <a:r>
              <a:rPr lang="ru-RU" sz="7200" dirty="0">
                <a:solidFill>
                  <a:srgbClr val="0070C0"/>
                </a:solidFill>
              </a:rPr>
              <a:t>: </a:t>
            </a:r>
            <a:r>
              <a:rPr lang="ru-RU" sz="7200" dirty="0"/>
              <a:t>6-й год жизни.</a:t>
            </a:r>
          </a:p>
          <a:p>
            <a:pPr marL="0" indent="0">
              <a:buNone/>
            </a:pPr>
            <a:r>
              <a:rPr lang="ru-RU" sz="9600" dirty="0">
                <a:solidFill>
                  <a:srgbClr val="0070C0"/>
                </a:solidFill>
              </a:rPr>
              <a:t>Вид проекта: </a:t>
            </a:r>
            <a:r>
              <a:rPr lang="ru-RU" sz="7200" dirty="0"/>
              <a:t>краткосрочный, творческий</a:t>
            </a:r>
          </a:p>
          <a:p>
            <a:pPr marL="0" indent="0">
              <a:buNone/>
            </a:pPr>
            <a:r>
              <a:rPr lang="ru-RU" sz="9600" dirty="0">
                <a:solidFill>
                  <a:srgbClr val="0070C0"/>
                </a:solidFill>
              </a:rPr>
              <a:t>Продолжительность:</a:t>
            </a:r>
            <a:r>
              <a:rPr lang="ru-RU" sz="7200" dirty="0">
                <a:solidFill>
                  <a:srgbClr val="0070C0"/>
                </a:solidFill>
              </a:rPr>
              <a:t> </a:t>
            </a:r>
            <a:r>
              <a:rPr lang="ru-RU" sz="7200" dirty="0"/>
              <a:t>1 месяца.</a:t>
            </a:r>
          </a:p>
          <a:p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99860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inus-plus-mus.ucoz.ru/_ld/13/60434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612845"/>
            <a:ext cx="73448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Актуальность темы.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Сочетание движений с воздействием свежего воздуха является эффективным средством закаливания детей. Повышается сопротивляемость организма ребенка к простудным и инфекционным заболеваниям. В природных условиях движения детей становятся более естественными, непринужденными. По мере совершенствования двигательных движений растет и интерес ребят к ним.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холодное время года длительность пребывания детей на воздухе в значительной степени зависит от правильной организации их деятельности, от создания необходимых условий для физических упражнений, веселых игр и развлечений. Зима дарит детям и свои особенные радости, веселые забавы на снегу.</a:t>
            </a:r>
          </a:p>
        </p:txBody>
      </p:sp>
    </p:spTree>
    <p:extLst>
      <p:ext uri="{BB962C8B-B14F-4D97-AF65-F5344CB8AC3E}">
        <p14:creationId xmlns:p14="http://schemas.microsoft.com/office/powerpoint/2010/main" val="389272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inus-plus-mus.ucoz.ru/_ld/13/60434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612845"/>
            <a:ext cx="69847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Цель </a:t>
            </a:r>
            <a:r>
              <a:rPr lang="ru-RU" sz="2400" b="1" dirty="0">
                <a:solidFill>
                  <a:srgbClr val="0070C0"/>
                </a:solidFill>
              </a:rPr>
              <a:t>проекта</a:t>
            </a:r>
            <a:r>
              <a:rPr lang="ru-RU" sz="2400" dirty="0">
                <a:solidFill>
                  <a:srgbClr val="0070C0"/>
                </a:solidFill>
              </a:rPr>
              <a:t>: </a:t>
            </a:r>
            <a:r>
              <a:rPr lang="ru-RU" dirty="0"/>
              <a:t>Организация пространства участка детского сада. Создание благоприятных условий для творческих и подвижных игр,  и других видов деятельности детей на свежем воздухе.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Задачи </a:t>
            </a:r>
            <a:r>
              <a:rPr lang="ru-RU" sz="2400" b="1" dirty="0">
                <a:solidFill>
                  <a:srgbClr val="0070C0"/>
                </a:solidFill>
              </a:rPr>
              <a:t>проекта</a:t>
            </a:r>
            <a:r>
              <a:rPr lang="ru-RU" sz="2400" dirty="0">
                <a:solidFill>
                  <a:srgbClr val="0070C0"/>
                </a:solidFill>
              </a:rPr>
              <a:t>:</a:t>
            </a:r>
          </a:p>
          <a:p>
            <a:r>
              <a:rPr lang="ru-RU" dirty="0"/>
              <a:t>Воспитывать желание и интерес участвовать в подвижных играх  на прогулке.</a:t>
            </a:r>
          </a:p>
          <a:p>
            <a:r>
              <a:rPr lang="ru-RU" dirty="0"/>
              <a:t>Расширять круг наблюдений детей за трудом взрослых. Поддерживать желание помогать взрослым.</a:t>
            </a:r>
          </a:p>
          <a:p>
            <a:r>
              <a:rPr lang="ru-RU" dirty="0"/>
              <a:t>Расширять представления детей о способах использования </a:t>
            </a:r>
            <a:r>
              <a:rPr lang="ru-RU" b="1" dirty="0"/>
              <a:t>снежных построек</a:t>
            </a:r>
            <a:r>
              <a:rPr lang="ru-RU" dirty="0"/>
              <a:t>.</a:t>
            </a:r>
          </a:p>
          <a:p>
            <a:r>
              <a:rPr lang="ru-RU" dirty="0"/>
              <a:t>Воспитывать бережные отношения к постройкам через формирование эстетических качеств.</a:t>
            </a:r>
          </a:p>
        </p:txBody>
      </p:sp>
    </p:spTree>
    <p:extLst>
      <p:ext uri="{BB962C8B-B14F-4D97-AF65-F5344CB8AC3E}">
        <p14:creationId xmlns:p14="http://schemas.microsoft.com/office/powerpoint/2010/main" val="135053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inus-plus-mus.ucoz.ru/_ld/13/60434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580541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Продукт проектной деятельности: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3" y="1700808"/>
            <a:ext cx="6425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 Создание 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Снежного городка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3" y="2564903"/>
            <a:ext cx="58384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2.Участие в зимней спартакиаде</a:t>
            </a:r>
          </a:p>
        </p:txBody>
      </p:sp>
    </p:spTree>
    <p:extLst>
      <p:ext uri="{BB962C8B-B14F-4D97-AF65-F5344CB8AC3E}">
        <p14:creationId xmlns:p14="http://schemas.microsoft.com/office/powerpoint/2010/main" val="68242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inus-plus-mus.ucoz.ru/_ld/13/60434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старшая группа\разное\AQCF4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69" y="1093026"/>
            <a:ext cx="2813298" cy="281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404664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 </a:t>
            </a:r>
            <a:r>
              <a:rPr lang="ru-RU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Снежного городка</a:t>
            </a:r>
            <a:r>
              <a:rPr lang="ru-RU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890" y="1385506"/>
            <a:ext cx="1694486" cy="225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04" y="1351614"/>
            <a:ext cx="1719906" cy="229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84473"/>
            <a:ext cx="1640229" cy="218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04" y="3969735"/>
            <a:ext cx="1661597" cy="221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72" y="4115500"/>
            <a:ext cx="1552273" cy="206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84" y="4115500"/>
            <a:ext cx="1565292" cy="208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77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inus-plus-mus.ucoz.ru/_ld/13/60434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52771" y="620688"/>
            <a:ext cx="5538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Участие в зимней спартакиаде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88" y="3230923"/>
            <a:ext cx="1512167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306" y="4980015"/>
            <a:ext cx="1512167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18" y="3228835"/>
            <a:ext cx="1512166" cy="151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39" y="1198745"/>
            <a:ext cx="1578788" cy="21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1931533" cy="144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2DCBC9-32F4-414F-943B-47BC621AC2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25" y="1210191"/>
            <a:ext cx="1419623" cy="18928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1DC728-067E-4FC8-86F3-994BB9C63A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79" y="1198745"/>
            <a:ext cx="1419622" cy="18928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932E41-83CD-41F8-860D-58A5E569A1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53" y="1143470"/>
            <a:ext cx="1454983" cy="193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246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261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User Office</cp:lastModifiedBy>
  <cp:revision>8</cp:revision>
  <dcterms:created xsi:type="dcterms:W3CDTF">2021-01-17T11:51:53Z</dcterms:created>
  <dcterms:modified xsi:type="dcterms:W3CDTF">2021-01-20T12:27:30Z</dcterms:modified>
</cp:coreProperties>
</file>